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4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572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74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d88ccca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d88ccca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2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d88ccca1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d88ccca1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47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d88ccca1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d88ccca11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60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d88ccca1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d88ccca11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0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d88ccca1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d88ccca1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93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d88ccca1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d88ccca11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35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d88ccca1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d88ccca11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503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d88ccca1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d88ccca1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17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exemple</a:t>
            </a:r>
            <a:endParaRPr/>
          </a:p>
        </p:txBody>
      </p:sp>
      <p:pic>
        <p:nvPicPr>
          <p:cNvPr id="56" name="Google Shape;56;p13" title="LOGO DYF - non vectorisé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2" y="78513"/>
            <a:ext cx="1821098" cy="18210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48525" y="472669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Saison 2025 - 2026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26" y="-168716"/>
            <a:ext cx="2343917" cy="234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117536"/>
            <a:ext cx="8520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720" dirty="0"/>
              <a:t>Titre de l’action : </a:t>
            </a:r>
            <a:endParaRPr sz="1720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640525"/>
            <a:ext cx="86427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u="sng">
                <a:solidFill>
                  <a:srgbClr val="0000FF"/>
                </a:solidFill>
              </a:rPr>
              <a:t>Description de l’action :</a:t>
            </a:r>
            <a:endParaRPr sz="1500" u="sng">
              <a:solidFill>
                <a:srgbClr val="0000FF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85350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Date(s) de l’action : </a:t>
            </a:r>
            <a:endParaRPr sz="1320"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759836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Lieu de l’action : </a:t>
            </a:r>
            <a:endParaRPr sz="1320"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1021397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 dirty="0"/>
              <a:t>Nombre de participant(e)s : </a:t>
            </a:r>
            <a:endParaRPr sz="132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1282179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Public(s) cible(s) :</a:t>
            </a:r>
            <a:endParaRPr sz="1320"/>
          </a:p>
        </p:txBody>
      </p:sp>
      <p:sp>
        <p:nvSpPr>
          <p:cNvPr id="69" name="Google Shape;69;p14"/>
          <p:cNvSpPr/>
          <p:nvPr/>
        </p:nvSpPr>
        <p:spPr>
          <a:xfrm>
            <a:off x="2028500" y="130375"/>
            <a:ext cx="6925800" cy="35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Les parents, personnel de sécurité</a:t>
            </a:r>
            <a:endParaRPr dirty="0"/>
          </a:p>
        </p:txBody>
      </p:sp>
      <p:sp>
        <p:nvSpPr>
          <p:cNvPr id="70" name="Google Shape;70;p14"/>
          <p:cNvSpPr/>
          <p:nvPr/>
        </p:nvSpPr>
        <p:spPr>
          <a:xfrm>
            <a:off x="2026900" y="507525"/>
            <a:ext cx="6925800" cy="299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06/06/2025</a:t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2025200" y="839725"/>
            <a:ext cx="69258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Stade de la Couldre - Montigny le Bretonneux</a:t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2490825" y="1102825"/>
            <a:ext cx="64602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5</a:t>
            </a:r>
            <a:endParaRPr dirty="0"/>
          </a:p>
        </p:txBody>
      </p:sp>
      <p:sp>
        <p:nvSpPr>
          <p:cNvPr id="73" name="Google Shape;73;p14"/>
          <p:cNvSpPr/>
          <p:nvPr/>
        </p:nvSpPr>
        <p:spPr>
          <a:xfrm>
            <a:off x="2028600" y="1370850"/>
            <a:ext cx="69258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Parents lors d’un plateau U9</a:t>
            </a:r>
            <a:endParaRPr dirty="0"/>
          </a:p>
        </p:txBody>
      </p:sp>
      <p:sp>
        <p:nvSpPr>
          <p:cNvPr id="74" name="Google Shape;74;p14"/>
          <p:cNvSpPr/>
          <p:nvPr/>
        </p:nvSpPr>
        <p:spPr>
          <a:xfrm>
            <a:off x="320425" y="2079000"/>
            <a:ext cx="8642700" cy="2387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431800" marR="342900" lvl="0" indent="0" algn="l" rtl="0">
              <a:lnSpc>
                <a:spcPct val="116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 smtClean="0">
                <a:solidFill>
                  <a:schemeClr val="dk1"/>
                </a:solidFill>
              </a:rPr>
              <a:t>Équipés d’un chasuble, 5 parents du club recevant font le tour du terrain lors du plateau pour corriger toute mauvaise conduite et pour promouvoir la bonne attitude durant le plateau. </a:t>
            </a:r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28233" y="4520500"/>
            <a:ext cx="2333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 b="1"/>
              <a:t>Compétences mobilisées : </a:t>
            </a:r>
            <a:endParaRPr sz="1320" b="1"/>
          </a:p>
        </p:txBody>
      </p:sp>
      <p:sp>
        <p:nvSpPr>
          <p:cNvPr id="76" name="Google Shape;76;p14"/>
          <p:cNvSpPr/>
          <p:nvPr/>
        </p:nvSpPr>
        <p:spPr>
          <a:xfrm>
            <a:off x="2535775" y="4557250"/>
            <a:ext cx="6427500" cy="513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marR="609600" lvl="0" indent="0" algn="ctr" rtl="0">
              <a:lnSpc>
                <a:spcPct val="118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Autonomie - </a:t>
            </a:r>
            <a:r>
              <a:rPr lang="fr" sz="1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animation </a:t>
            </a:r>
            <a:r>
              <a:rPr lang="fr" sz="13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communication – travail d’équipe</a:t>
            </a:r>
            <a:endParaRPr sz="13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4"/>
          <p:cNvSpPr txBox="1"/>
          <p:nvPr/>
        </p:nvSpPr>
        <p:spPr>
          <a:xfrm>
            <a:off x="18625" y="16700"/>
            <a:ext cx="430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N° 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7522" y="18430"/>
            <a:ext cx="333900" cy="3213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Vous pouvez déposer des </a:t>
            </a:r>
            <a:r>
              <a:rPr lang="fr" dirty="0" smtClean="0"/>
              <a:t>photos ou des liens vidéos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8625" y="16700"/>
            <a:ext cx="430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N° 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47522" y="18430"/>
            <a:ext cx="333900" cy="3213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ACTION N°1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à déposer avant le </a:t>
            </a:r>
            <a:r>
              <a:rPr lang="fr" dirty="0" smtClean="0"/>
              <a:t>12 juin</a:t>
            </a: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348525" y="472669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Saison 2025 - 2026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4" name="Google Shape;94;p16" title="LOGO DYF - non vectorisé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2" y="78513"/>
            <a:ext cx="1821098" cy="182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26" y="-168716"/>
            <a:ext cx="2343917" cy="234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117536"/>
            <a:ext cx="8520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720"/>
              <a:t>Titre de l’action : </a:t>
            </a:r>
            <a:endParaRPr sz="1720"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640525"/>
            <a:ext cx="86427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 u="sng">
                <a:solidFill>
                  <a:srgbClr val="0000FF"/>
                </a:solidFill>
              </a:rPr>
              <a:t>Description de l’action :</a:t>
            </a:r>
            <a:endParaRPr sz="1500" u="sng">
              <a:solidFill>
                <a:srgbClr val="0000FF"/>
              </a:solidFill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485350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Date(s) de l’action : </a:t>
            </a:r>
            <a:endParaRPr sz="1320"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759836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Lieu de l’action : </a:t>
            </a:r>
            <a:endParaRPr sz="1320"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1021397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 dirty="0"/>
              <a:t>Nombre de participant(e)s : </a:t>
            </a:r>
            <a:endParaRPr sz="132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11700" y="1282179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Public(s) cible(s) :</a:t>
            </a:r>
            <a:endParaRPr sz="1320"/>
          </a:p>
        </p:txBody>
      </p:sp>
      <p:sp>
        <p:nvSpPr>
          <p:cNvPr id="106" name="Google Shape;106;p17"/>
          <p:cNvSpPr/>
          <p:nvPr/>
        </p:nvSpPr>
        <p:spPr>
          <a:xfrm>
            <a:off x="2028500" y="130375"/>
            <a:ext cx="6925800" cy="35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7"/>
          <p:cNvSpPr/>
          <p:nvPr/>
        </p:nvSpPr>
        <p:spPr>
          <a:xfrm>
            <a:off x="2026900" y="507525"/>
            <a:ext cx="6925800" cy="299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7"/>
          <p:cNvSpPr/>
          <p:nvPr/>
        </p:nvSpPr>
        <p:spPr>
          <a:xfrm>
            <a:off x="2025200" y="839725"/>
            <a:ext cx="69258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17"/>
          <p:cNvSpPr/>
          <p:nvPr/>
        </p:nvSpPr>
        <p:spPr>
          <a:xfrm>
            <a:off x="2490825" y="1102825"/>
            <a:ext cx="64602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7"/>
          <p:cNvSpPr/>
          <p:nvPr/>
        </p:nvSpPr>
        <p:spPr>
          <a:xfrm>
            <a:off x="2028600" y="1370850"/>
            <a:ext cx="69258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7"/>
          <p:cNvSpPr/>
          <p:nvPr/>
        </p:nvSpPr>
        <p:spPr>
          <a:xfrm>
            <a:off x="320425" y="2079000"/>
            <a:ext cx="8642700" cy="2387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241065" y="4520511"/>
            <a:ext cx="8520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 b="1"/>
              <a:t>Compétences mobilisées : </a:t>
            </a:r>
            <a:endParaRPr sz="1320" b="1"/>
          </a:p>
        </p:txBody>
      </p:sp>
      <p:sp>
        <p:nvSpPr>
          <p:cNvPr id="113" name="Google Shape;113;p17"/>
          <p:cNvSpPr/>
          <p:nvPr/>
        </p:nvSpPr>
        <p:spPr>
          <a:xfrm>
            <a:off x="2535775" y="4557250"/>
            <a:ext cx="6427500" cy="513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7"/>
          <p:cNvSpPr txBox="1"/>
          <p:nvPr/>
        </p:nvSpPr>
        <p:spPr>
          <a:xfrm>
            <a:off x="18625" y="16700"/>
            <a:ext cx="430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N° 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47522" y="18430"/>
            <a:ext cx="333900" cy="3213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480028" y="1489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Vous pouvez déposer des </a:t>
            </a:r>
            <a:r>
              <a:rPr lang="fr" dirty="0" smtClean="0"/>
              <a:t>photos ou des liens vidéos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18625" y="16700"/>
            <a:ext cx="430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N° 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7522" y="18430"/>
            <a:ext cx="333900" cy="3213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ACTION </a:t>
            </a:r>
            <a:r>
              <a:rPr lang="fr" dirty="0" smtClean="0"/>
              <a:t>N°2</a:t>
            </a:r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à déposer avant le </a:t>
            </a:r>
            <a:r>
              <a:rPr lang="fr" dirty="0" smtClean="0"/>
              <a:t>12 juin</a:t>
            </a: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348525" y="472669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Saison 2025 - 2026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4" name="Google Shape;94;p16" title="LOGO DYF - non vectorisé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2" y="78513"/>
            <a:ext cx="1821098" cy="182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26" y="-168716"/>
            <a:ext cx="2343917" cy="23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117536"/>
            <a:ext cx="8520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720"/>
              <a:t>Titre de l’action : </a:t>
            </a:r>
            <a:endParaRPr sz="1720"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640525"/>
            <a:ext cx="86427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 u="sng">
                <a:solidFill>
                  <a:srgbClr val="0000FF"/>
                </a:solidFill>
              </a:rPr>
              <a:t>Description de l’action :</a:t>
            </a:r>
            <a:endParaRPr sz="1500" u="sng">
              <a:solidFill>
                <a:srgbClr val="0000FF"/>
              </a:solidFill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485350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Date(s) de l’action : </a:t>
            </a:r>
            <a:endParaRPr sz="1320"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759836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Lieu de l’action : </a:t>
            </a:r>
            <a:endParaRPr sz="1320"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1021397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 dirty="0"/>
              <a:t>Nombre de participant(e)s : </a:t>
            </a:r>
            <a:endParaRPr sz="132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11700" y="1282179"/>
            <a:ext cx="85206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/>
              <a:t>Public(s) cible(s) :</a:t>
            </a:r>
            <a:endParaRPr sz="1320"/>
          </a:p>
        </p:txBody>
      </p:sp>
      <p:sp>
        <p:nvSpPr>
          <p:cNvPr id="106" name="Google Shape;106;p17"/>
          <p:cNvSpPr/>
          <p:nvPr/>
        </p:nvSpPr>
        <p:spPr>
          <a:xfrm>
            <a:off x="2028500" y="130375"/>
            <a:ext cx="6925800" cy="35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7"/>
          <p:cNvSpPr/>
          <p:nvPr/>
        </p:nvSpPr>
        <p:spPr>
          <a:xfrm>
            <a:off x="2026900" y="507525"/>
            <a:ext cx="6925800" cy="299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7"/>
          <p:cNvSpPr/>
          <p:nvPr/>
        </p:nvSpPr>
        <p:spPr>
          <a:xfrm>
            <a:off x="2025200" y="839725"/>
            <a:ext cx="69258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17"/>
          <p:cNvSpPr/>
          <p:nvPr/>
        </p:nvSpPr>
        <p:spPr>
          <a:xfrm>
            <a:off x="2490825" y="1102825"/>
            <a:ext cx="64602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7"/>
          <p:cNvSpPr/>
          <p:nvPr/>
        </p:nvSpPr>
        <p:spPr>
          <a:xfrm>
            <a:off x="2028600" y="1370850"/>
            <a:ext cx="6925800" cy="2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7"/>
          <p:cNvSpPr/>
          <p:nvPr/>
        </p:nvSpPr>
        <p:spPr>
          <a:xfrm>
            <a:off x="320425" y="2079000"/>
            <a:ext cx="8642700" cy="2387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241065" y="4520511"/>
            <a:ext cx="8520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320" b="1"/>
              <a:t>Compétences mobilisées : </a:t>
            </a:r>
            <a:endParaRPr sz="1320" b="1"/>
          </a:p>
        </p:txBody>
      </p:sp>
      <p:sp>
        <p:nvSpPr>
          <p:cNvPr id="113" name="Google Shape;113;p17"/>
          <p:cNvSpPr/>
          <p:nvPr/>
        </p:nvSpPr>
        <p:spPr>
          <a:xfrm>
            <a:off x="2535775" y="4557250"/>
            <a:ext cx="6427500" cy="513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7"/>
          <p:cNvSpPr txBox="1"/>
          <p:nvPr/>
        </p:nvSpPr>
        <p:spPr>
          <a:xfrm>
            <a:off x="18625" y="16700"/>
            <a:ext cx="430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N° 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47522" y="18430"/>
            <a:ext cx="333900" cy="3213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5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480028" y="1489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Vous pouvez déposer des </a:t>
            </a:r>
            <a:r>
              <a:rPr lang="fr" dirty="0" smtClean="0"/>
              <a:t>photos ou des liens vidéos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18625" y="16700"/>
            <a:ext cx="430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N° 1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7522" y="18430"/>
            <a:ext cx="333900" cy="321300"/>
          </a:xfrm>
          <a:prstGeom prst="ellipse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9812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224</Words>
  <Application>Microsoft Office PowerPoint</Application>
  <PresentationFormat>Affichage à l'écran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Simple Light</vt:lpstr>
      <vt:lpstr>ACTION</vt:lpstr>
      <vt:lpstr>Titre de l’action : </vt:lpstr>
      <vt:lpstr>Vous pouvez déposer des photos ou des liens vidéos</vt:lpstr>
      <vt:lpstr>ACTION N°1</vt:lpstr>
      <vt:lpstr>Titre de l’action : </vt:lpstr>
      <vt:lpstr>Vous pouvez déposer des photos ou des liens vidéos</vt:lpstr>
      <vt:lpstr>ACTION N°2</vt:lpstr>
      <vt:lpstr>Titre de l’action : </vt:lpstr>
      <vt:lpstr>Vous pouvez déposer des photos ou des liens vidéos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</dc:title>
  <cp:lastModifiedBy>CHLOEE</cp:lastModifiedBy>
  <cp:revision>5</cp:revision>
  <dcterms:modified xsi:type="dcterms:W3CDTF">2026-05-28T07:32:18Z</dcterms:modified>
</cp:coreProperties>
</file>